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819" r:id="rId2"/>
    <p:sldId id="820" r:id="rId3"/>
    <p:sldId id="821" r:id="rId4"/>
    <p:sldId id="822" r:id="rId5"/>
    <p:sldId id="823" r:id="rId6"/>
    <p:sldId id="824" r:id="rId7"/>
    <p:sldId id="825" r:id="rId8"/>
    <p:sldId id="826" r:id="rId9"/>
    <p:sldId id="827" r:id="rId10"/>
    <p:sldId id="818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88869" autoAdjust="0"/>
  </p:normalViewPr>
  <p:slideViewPr>
    <p:cSldViewPr>
      <p:cViewPr varScale="1">
        <p:scale>
          <a:sx n="66" d="100"/>
          <a:sy n="66" d="100"/>
        </p:scale>
        <p:origin x="1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41728-1FD9-4762-83B8-5BFD50BE8B7F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41615-47C8-493E-9217-59DBC5F6599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233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0AC74-D1A7-40C9-AE81-3F7F77925BB0}" type="datetimeFigureOut">
              <a:rPr lang="es-ES" smtClean="0"/>
              <a:pPr/>
              <a:t>16/05/2019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4277C-4BBD-4650-9326-FDBC770912F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7" b="8792"/>
          <a:stretch/>
        </p:blipFill>
        <p:spPr>
          <a:xfrm rot="10800000">
            <a:off x="0" y="1484784"/>
            <a:ext cx="9016916" cy="4957980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1763688" y="183818"/>
            <a:ext cx="6192688" cy="1084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7200" b="1" dirty="0" smtClean="0">
                <a:solidFill>
                  <a:schemeClr val="accent1">
                    <a:lumMod val="75000"/>
                  </a:schemeClr>
                </a:solidFill>
              </a:rPr>
              <a:t>  ASOSERGONS</a:t>
            </a:r>
            <a:endParaRPr lang="es-EC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9909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Usuario\Downloads\postal 2 2018-4 (1)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848872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 de texto 2"/>
          <p:cNvSpPr txBox="1">
            <a:spLocks noChangeArrowheads="1"/>
          </p:cNvSpPr>
          <p:nvPr/>
        </p:nvSpPr>
        <p:spPr bwMode="auto">
          <a:xfrm>
            <a:off x="971600" y="5445224"/>
            <a:ext cx="7560840" cy="12687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21212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Commit to the Lord whatever you do,</a:t>
            </a:r>
            <a:endParaRPr lang="es-EC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21212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your plans will succeed.  Pr. 16:3 </a:t>
            </a:r>
            <a:endParaRPr lang="es-EC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9617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5571259"/>
            <a:ext cx="8424936" cy="9540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C" dirty="0" smtClean="0"/>
              <a:t>SOCIOS/AS: </a:t>
            </a:r>
            <a:r>
              <a:rPr lang="es-EC" dirty="0" smtClean="0"/>
              <a:t>13 </a:t>
            </a:r>
            <a:r>
              <a:rPr lang="es-EC" dirty="0" smtClean="0"/>
              <a:t>MUJERES Y 2 HOMBRES  </a:t>
            </a:r>
            <a:endParaRPr lang="es-EC" dirty="0" smtClean="0"/>
          </a:p>
          <a:p>
            <a:pPr marL="0" indent="0" algn="ctr">
              <a:buNone/>
            </a:pPr>
            <a:r>
              <a:rPr lang="es-EC" dirty="0" smtClean="0"/>
              <a:t>Ex empleados de los centros infantiles </a:t>
            </a:r>
            <a:endParaRPr lang="es-EC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" y="1412776"/>
            <a:ext cx="4728755" cy="3830683"/>
          </a:xfrm>
          <a:prstGeom prst="rect">
            <a:avLst/>
          </a:prstGeom>
        </p:spPr>
      </p:pic>
      <p:pic>
        <p:nvPicPr>
          <p:cNvPr id="5" name="Imagen 4" descr="C:\Users\JAVIER C\Downloads\IMG-20190329-WA0007 (1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/>
          <a:stretch/>
        </p:blipFill>
        <p:spPr bwMode="auto">
          <a:xfrm>
            <a:off x="4841775" y="1442380"/>
            <a:ext cx="4415245" cy="38306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80209" y="44624"/>
            <a:ext cx="8812271" cy="12457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4000" b="1" dirty="0" smtClean="0"/>
              <a:t>Asociación de servicios de  alimentación y limpieza </a:t>
            </a:r>
            <a:r>
              <a:rPr lang="es-EC" sz="4000" b="1" dirty="0" smtClean="0"/>
              <a:t>González </a:t>
            </a:r>
            <a:r>
              <a:rPr lang="es-EC" sz="4000" b="1" dirty="0" smtClean="0"/>
              <a:t>Suarez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6671875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85" t="11809" r="26930" b="6383"/>
          <a:stretch/>
        </p:blipFill>
        <p:spPr>
          <a:xfrm rot="10800000">
            <a:off x="0" y="1196752"/>
            <a:ext cx="4585063" cy="5143499"/>
          </a:xfrm>
          <a:prstGeom prst="rect">
            <a:avLst/>
          </a:prstGeom>
        </p:spPr>
      </p:pic>
      <p:sp>
        <p:nvSpPr>
          <p:cNvPr id="6" name="AutoShape 2" descr="https://static.wixstatic.com/media/a9c0f9_e6779752caab413dbb2982618508a57e~mv2.jpg/v1/fill/w_962,h_508,al_c,q_90,usm_0.66_1.00_0.01/a9c0f9_e6779752caab413dbb2982618508a57e~mv2.webp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98" b="11442"/>
          <a:stretch/>
        </p:blipFill>
        <p:spPr>
          <a:xfrm>
            <a:off x="4585063" y="1196752"/>
            <a:ext cx="4558937" cy="513754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36790" y="179025"/>
            <a:ext cx="4727741" cy="6192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PREPARANDO LA COMIDA </a:t>
            </a:r>
            <a:endParaRPr lang="es-EC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2240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179512" y="332656"/>
            <a:ext cx="8695781" cy="18722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EC" sz="2400" b="1" dirty="0" smtClean="0"/>
              <a:t/>
            </a:r>
            <a:br>
              <a:rPr lang="es-EC" sz="2400" b="1" dirty="0" smtClean="0"/>
            </a:br>
            <a:r>
              <a:rPr lang="es-EC" b="1" dirty="0" smtClean="0"/>
              <a:t>Servicios: Alimentación 240 niños de los centros infantiles, 40 adultos mayores y 30 personas del área de González Suarez .</a:t>
            </a:r>
            <a:endParaRPr lang="es-EC" b="1" dirty="0"/>
          </a:p>
        </p:txBody>
      </p:sp>
      <p:pic>
        <p:nvPicPr>
          <p:cNvPr id="5" name="Imagen 4" descr="C:\Users\JAVIER C\Downloads\IMG-20190329-WA001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8405"/>
          <a:stretch/>
        </p:blipFill>
        <p:spPr bwMode="auto">
          <a:xfrm>
            <a:off x="151729" y="2420888"/>
            <a:ext cx="4085084" cy="405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C:\Users\JAVIER C\Downloads\IMG-20190329-WA000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r="6980" b="9292"/>
          <a:stretch/>
        </p:blipFill>
        <p:spPr bwMode="auto">
          <a:xfrm>
            <a:off x="4641929" y="2462542"/>
            <a:ext cx="4228182" cy="4032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8947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JAVIER C\Downloads\IMG-20190329-WA006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r="3870"/>
          <a:stretch/>
        </p:blipFill>
        <p:spPr bwMode="auto">
          <a:xfrm>
            <a:off x="0" y="1560049"/>
            <a:ext cx="47124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C:\Users\JAVIER C\Downloads\ea2e55e9-6d8c-4ce1-b73c-7eb03bc00186 S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b="22285"/>
          <a:stretch/>
        </p:blipFill>
        <p:spPr bwMode="auto">
          <a:xfrm>
            <a:off x="4712426" y="1524213"/>
            <a:ext cx="4431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823994" y="548680"/>
            <a:ext cx="7776864" cy="4875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SERVICIOS:  ALIMENTACION PARA LOS ADULTOS MAYORES. </a:t>
            </a:r>
            <a:endParaRPr lang="es-EC" sz="2400" b="1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3563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80462"/>
              </p:ext>
            </p:extLst>
          </p:nvPr>
        </p:nvGraphicFramePr>
        <p:xfrm>
          <a:off x="395536" y="1268760"/>
          <a:ext cx="8352927" cy="5112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1377">
                  <a:extLst>
                    <a:ext uri="{9D8B030D-6E8A-4147-A177-3AD203B41FA5}">
                      <a16:colId xmlns:a16="http://schemas.microsoft.com/office/drawing/2014/main" xmlns="" val="2839678147"/>
                    </a:ext>
                  </a:extLst>
                </a:gridCol>
                <a:gridCol w="1507871">
                  <a:extLst>
                    <a:ext uri="{9D8B030D-6E8A-4147-A177-3AD203B41FA5}">
                      <a16:colId xmlns:a16="http://schemas.microsoft.com/office/drawing/2014/main" xmlns="" val="2469312087"/>
                    </a:ext>
                  </a:extLst>
                </a:gridCol>
                <a:gridCol w="2386551">
                  <a:extLst>
                    <a:ext uri="{9D8B030D-6E8A-4147-A177-3AD203B41FA5}">
                      <a16:colId xmlns:a16="http://schemas.microsoft.com/office/drawing/2014/main" xmlns="" val="3766807660"/>
                    </a:ext>
                  </a:extLst>
                </a:gridCol>
                <a:gridCol w="1403853">
                  <a:extLst>
                    <a:ext uri="{9D8B030D-6E8A-4147-A177-3AD203B41FA5}">
                      <a16:colId xmlns:a16="http://schemas.microsoft.com/office/drawing/2014/main" xmlns="" val="2273734533"/>
                    </a:ext>
                  </a:extLst>
                </a:gridCol>
                <a:gridCol w="1193275">
                  <a:extLst>
                    <a:ext uri="{9D8B030D-6E8A-4147-A177-3AD203B41FA5}">
                      <a16:colId xmlns:a16="http://schemas.microsoft.com/office/drawing/2014/main" xmlns="" val="2934813621"/>
                    </a:ext>
                  </a:extLst>
                </a:gridCol>
              </a:tblGrid>
              <a:tr h="429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b="1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CONCEPTO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b="1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FEDICE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b="1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ASOSERGONS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b="1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98446082"/>
                  </a:ext>
                </a:extLst>
              </a:tr>
              <a:tr h="429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Materia Prima  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5000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5000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33%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12262316"/>
                  </a:ext>
                </a:extLst>
              </a:tr>
              <a:tr h="850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Equipamiento 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4000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4650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8650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58%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32672471"/>
                  </a:ext>
                </a:extLst>
              </a:tr>
              <a:tr h="850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Capital de trabajo  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0%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53247715"/>
                  </a:ext>
                </a:extLst>
              </a:tr>
              <a:tr h="850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Seguimiento y evaluación 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1350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1350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9%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3047048"/>
                  </a:ext>
                </a:extLst>
              </a:tr>
              <a:tr h="850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b="1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b="1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9000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b="1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6000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15000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100%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29149120"/>
                  </a:ext>
                </a:extLst>
              </a:tr>
              <a:tr h="850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% 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60%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40%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100%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noProof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C" sz="2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0809659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683568" y="332656"/>
            <a:ext cx="3312368" cy="592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FINANCIAMIENTO</a:t>
            </a:r>
            <a:endParaRPr lang="es-EC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5884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5140" y="2249884"/>
            <a:ext cx="5143500" cy="28932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9419" y="2218543"/>
            <a:ext cx="5143500" cy="29559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0"/>
          <a:stretch/>
        </p:blipFill>
        <p:spPr>
          <a:xfrm rot="5400000">
            <a:off x="4944800" y="2049053"/>
            <a:ext cx="5143499" cy="329487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19672" y="260648"/>
            <a:ext cx="6696744" cy="6192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INSTALACIONES DE  ASOSERGONS </a:t>
            </a:r>
            <a:endParaRPr lang="es-EC" sz="3200" b="1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353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9"/>
          <a:stretch/>
        </p:blipFill>
        <p:spPr>
          <a:xfrm>
            <a:off x="4408715" y="1453853"/>
            <a:ext cx="4735286" cy="51434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/>
          <a:stretch/>
        </p:blipFill>
        <p:spPr>
          <a:xfrm>
            <a:off x="1" y="1453853"/>
            <a:ext cx="5081450" cy="51434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31640" y="260648"/>
            <a:ext cx="6306381" cy="6192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INSTALACIONES DE ASOSERGONS </a:t>
            </a:r>
            <a:endParaRPr lang="es-EC" sz="3200" b="1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4479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589" y="1097280"/>
            <a:ext cx="4855459" cy="557900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C" dirty="0" smtClean="0"/>
              <a:t>15 </a:t>
            </a:r>
            <a:r>
              <a:rPr lang="es-EC" dirty="0" smtClean="0"/>
              <a:t>TRABAJOS DIRECTOS  </a:t>
            </a:r>
            <a:endParaRPr lang="es-EC" dirty="0"/>
          </a:p>
          <a:p>
            <a:pPr>
              <a:buFont typeface="Wingdings" panose="05000000000000000000" pitchFamily="2" charset="2"/>
              <a:buChar char="§"/>
            </a:pPr>
            <a:r>
              <a:rPr lang="es-EC" dirty="0" smtClean="0"/>
              <a:t>7  </a:t>
            </a:r>
            <a:r>
              <a:rPr lang="es-EC" dirty="0" smtClean="0"/>
              <a:t>TRABAJOS INDIRECTOS </a:t>
            </a:r>
            <a:endParaRPr lang="es-EC" dirty="0"/>
          </a:p>
          <a:p>
            <a:pPr>
              <a:buFont typeface="Wingdings" panose="05000000000000000000" pitchFamily="2" charset="2"/>
              <a:buChar char="§"/>
            </a:pPr>
            <a:r>
              <a:rPr lang="es-EC" dirty="0" smtClean="0"/>
              <a:t>PARTICIPACION SOCIAL </a:t>
            </a:r>
            <a:endParaRPr lang="es-EC" dirty="0"/>
          </a:p>
          <a:p>
            <a:pPr>
              <a:buFont typeface="Wingdings" panose="05000000000000000000" pitchFamily="2" charset="2"/>
              <a:buChar char="§"/>
            </a:pPr>
            <a:r>
              <a:rPr lang="es-EC" dirty="0" smtClean="0"/>
              <a:t>PRESTACION DE UN SERVICIO DIGNO Y DE CALIDAD  </a:t>
            </a:r>
            <a:endParaRPr lang="es-EC" dirty="0"/>
          </a:p>
          <a:p>
            <a:pPr>
              <a:buFont typeface="Wingdings" panose="05000000000000000000" pitchFamily="2" charset="2"/>
              <a:buChar char="§"/>
            </a:pPr>
            <a:r>
              <a:rPr lang="es-EC" dirty="0" smtClean="0"/>
              <a:t>ELIMINAMOS EL COSTO MONETARIO DE LOS INTERMEDIARIOS  </a:t>
            </a:r>
            <a:endParaRPr lang="es-EC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EC" dirty="0" smtClean="0"/>
              <a:t>GENERAMOS UN AHORRO PARA LAS FAMILIAS ASOCIADAS </a:t>
            </a:r>
            <a:endParaRPr lang="en-US" dirty="0"/>
          </a:p>
        </p:txBody>
      </p:sp>
      <p:pic>
        <p:nvPicPr>
          <p:cNvPr id="4" name="Imagen 3" descr="C:\Users\JAVIER C\Downloads\3041b354-af23-4606-8af6-1a5625467ea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15033"/>
            <a:ext cx="38633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2267744" y="188640"/>
            <a:ext cx="4256067" cy="6755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b="1" dirty="0" smtClean="0"/>
              <a:t>R E S U L T </a:t>
            </a:r>
            <a:r>
              <a:rPr lang="en-US" sz="4000" b="1" dirty="0" smtClean="0"/>
              <a:t>A D O 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1109770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4641</TotalTime>
  <Words>150</Words>
  <Application>Microsoft Office PowerPoint</Application>
  <PresentationFormat>Presentación en pantalla (4:3)</PresentationFormat>
  <Paragraphs>54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Calibri</vt:lpstr>
      <vt:lpstr>Segoe UI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FUNDACIÓN ECUMÉNICA PARA EL DESARROLLO INTEGRAL, CAPACITACIÓN – EDUCACIÓN</dc:title>
  <dc:creator>Admini</dc:creator>
  <cp:lastModifiedBy>Usuario</cp:lastModifiedBy>
  <cp:revision>509</cp:revision>
  <dcterms:created xsi:type="dcterms:W3CDTF">2015-03-17T15:41:36Z</dcterms:created>
  <dcterms:modified xsi:type="dcterms:W3CDTF">2019-05-16T19:47:43Z</dcterms:modified>
</cp:coreProperties>
</file>